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58" r:id="rId6"/>
    <p:sldId id="260" r:id="rId7"/>
    <p:sldId id="256" r:id="rId8"/>
    <p:sldId id="265" r:id="rId9"/>
    <p:sldId id="266" r:id="rId10"/>
    <p:sldId id="267" r:id="rId11"/>
    <p:sldId id="264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1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09AD15-ADCD-4A21-BD89-5E9E531BE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DC7DFAF-59FA-3FA7-AB53-B380E134A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122BA9-AAD4-7191-A298-AF99F146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ADEBF5-372D-654F-844F-3D4CAE6B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8088CE-CD76-A9D2-4442-C2B627D7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12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989F1-C4AE-A4B3-756D-F06B5D00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22ECED-D7AB-B3EA-08BB-E6E2F10D8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74FB4F-14E9-2BB9-D7CF-8E534C1B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126E9F-3574-9B4B-5C7F-C16C8A8A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F4D7C5-987A-F9C3-D911-AFFC86F2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36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A1476BE-9CD6-1FA6-27AC-9040561D7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F177E5-2B8C-1B85-C7A7-F0E2E2B52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16EECF-BF0F-4245-18A1-C37C0C08D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3E09BC-4B09-03E0-6A73-4A6E5A7A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D73AA4-ED7D-8820-E96D-8E57784F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29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ACEA4E-3C49-9CA7-1C9D-CAF811AC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8E7AE9-E35B-B7D7-FBC4-708E7ADDF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0BFFA7-CE8B-CA18-0167-0A13DC47C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AD3EED-6750-71FB-1A95-47B4AD73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C7F8D6-ABBA-85C2-6C72-A85FD65E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19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AAF183-513A-F3C9-5560-9ED41145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A7ABD9-C6E2-C621-C90D-3077CBF98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C1641C-FD03-73D1-74B1-C9C74052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E3885C-4EFF-45C3-8AAE-3925B5E82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C8DB5B-B8E9-DF9D-0DC2-8D0990967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11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5B2349-8A26-E6F9-084B-6996C0F8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3C6AF6-573A-8D31-6E71-049BAFBA9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893786-B7B0-AD76-6B33-FD08B2278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0FBD78-FD3C-EA05-40DD-21B9A5D6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677AC8-E6D8-EED5-9A27-BE8BDE80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ECE5AC-B285-30AE-27B5-F7D18FA3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4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9176E3-9EF0-9413-387B-A52490D8C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EBF7E4-AA2E-90A1-8077-2F1ADED08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FF5F3E-36F1-6DE4-1E9A-31012CC19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EA8A38E-AF5E-3D87-4B0E-7A77D61D4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2DF990D-5E91-89B7-BFAF-9306B9A33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54EA972-D68B-14D1-ACBD-3265AB55A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01CC74D-C4CE-AA35-0750-B3F62CEA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A74980C-9029-1E50-0FAE-A0678E9C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75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3342B-0E01-F750-FF99-7FAAD623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5518E05-B023-4331-6806-D66A6B72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EEBBCA-8A9D-9A0C-E55A-DB2F3691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762D85-B164-3C7B-54D3-B5B80302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7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4C57020-8D3C-76A3-6EC6-14BC8DCCB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F5AC3C6-F5C0-0073-B376-04BBAA66E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DD13FD-60CD-A226-6E79-4FFC5357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63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AC7B14-F3CE-14ED-72C6-A9152CA78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AD34F1-8127-249D-9FF4-97FD45AFD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87CB9C2-E47B-C4C0-1B08-35E47C2FB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E4497A-1724-A374-83D3-136231F0A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85A257-0CC0-5EB3-B4C8-5A2B5A029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138B8E-E665-F09C-E9E3-18A85D6F4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36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101CE-C5BD-C732-5467-C92E5B6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2C03AA-85A0-3108-24FE-FCF4F4092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00522A-7310-CA8A-891E-DF2764C50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9B659A-1F98-C3E4-32D1-AD5AA8AA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F11138-C402-BA7D-B748-DB7B26DA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DFC974-A5EB-3D9F-CDA4-2ABF3357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50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6A2A62F-F1FE-6077-B272-E672DB08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7D86BE-B50F-0CD2-DAB7-D16C686CE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8A26BE-AC95-4C88-BDC1-522485CF0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DB8E6-18FE-4458-806B-CC2D3E5F0AF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B98CED-8E45-DA34-22B8-6273B03EF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280C3C-B52D-2AC8-AD0E-128880699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CCB81-26A6-4E7A-9832-BFA50B2328D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0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parcoarcheologicoappiaantica.it/il-parco/storia/protagonisti/antonio-cederna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t.wikipedia.org/wiki/1972" TargetMode="External"/><Relationship Id="rId4" Type="http://schemas.openxmlformats.org/officeDocument/2006/relationships/hyperlink" Target="https://it.wikipedia.org/wiki/Antonio_Cedern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B2D3399-4EC1-00A6-CDA9-C066BAA7B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1" y="3693933"/>
            <a:ext cx="3218046" cy="2145364"/>
          </a:xfrm>
          <a:prstGeom prst="rect">
            <a:avLst/>
          </a:prstGeom>
        </p:spPr>
      </p:pic>
      <p:pic>
        <p:nvPicPr>
          <p:cNvPr id="6" name="Segnaposto contenuto 5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406D5D20-5611-DD3C-58AB-772BD984E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11" y="0"/>
            <a:ext cx="5028631" cy="7112720"/>
          </a:xfrm>
        </p:spPr>
      </p:pic>
    </p:spTree>
    <p:extLst>
      <p:ext uri="{BB962C8B-B14F-4D97-AF65-F5344CB8AC3E}">
        <p14:creationId xmlns:p14="http://schemas.microsoft.com/office/powerpoint/2010/main" val="265197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4B12852-5710-4361-4492-050246C1E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75" y="203013"/>
            <a:ext cx="7739580" cy="43513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A691EC8-7082-AC46-1EF1-FD88635DC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724" y="3134289"/>
            <a:ext cx="6618276" cy="3723711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52496822-38C8-B074-FEA8-B82A9656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706" y="365125"/>
            <a:ext cx="3810000" cy="1325563"/>
          </a:xfrm>
        </p:spPr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dirty="0" err="1"/>
              <a:t>Mondiali</a:t>
            </a:r>
            <a:r>
              <a:rPr lang="fr-FR" dirty="0"/>
              <a:t> 2021</a:t>
            </a:r>
            <a:br>
              <a:rPr lang="fr-FR" dirty="0"/>
            </a:br>
            <a:r>
              <a:rPr lang="fr-FR" dirty="0"/>
              <a:t>Cortina </a:t>
            </a:r>
          </a:p>
        </p:txBody>
      </p:sp>
    </p:spTree>
    <p:extLst>
      <p:ext uri="{BB962C8B-B14F-4D97-AF65-F5344CB8AC3E}">
        <p14:creationId xmlns:p14="http://schemas.microsoft.com/office/powerpoint/2010/main" val="365037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D70BD1-04C9-25D4-5878-6D9556EE8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906" y="766343"/>
            <a:ext cx="11040035" cy="5325314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  <a:spcAft>
                <a:spcPts val="1800"/>
              </a:spcAft>
            </a:pPr>
            <a:r>
              <a:rPr lang="it-IT" dirty="0"/>
              <a:t>Legge Galasso 431/1985  Protezione del territorio con prescrizioni oggettive su tutto il territorio nazionale</a:t>
            </a:r>
          </a:p>
          <a:p>
            <a:pPr>
              <a:spcBef>
                <a:spcPts val="3000"/>
              </a:spcBef>
              <a:spcAft>
                <a:spcPts val="1800"/>
              </a:spcAft>
            </a:pPr>
            <a:r>
              <a:rPr lang="it-IT" dirty="0"/>
              <a:t>proposta di legge n. 3256 ottobre 1988 Finanziamento dei piani paesistici regionali  (mai approvata)  A. Cederna primo firmatario</a:t>
            </a:r>
          </a:p>
          <a:p>
            <a:pPr>
              <a:spcBef>
                <a:spcPts val="3000"/>
              </a:spcBef>
              <a:spcAft>
                <a:spcPts val="1800"/>
              </a:spcAft>
            </a:pPr>
            <a:r>
              <a:rPr lang="it-IT" dirty="0"/>
              <a:t>Legge 394/1991 Parchi e riserve naturali</a:t>
            </a:r>
          </a:p>
          <a:p>
            <a:pPr>
              <a:spcBef>
                <a:spcPts val="3000"/>
              </a:spcBef>
              <a:spcAft>
                <a:spcPts val="1800"/>
              </a:spcAft>
            </a:pPr>
            <a:r>
              <a:rPr lang="it-IT" dirty="0"/>
              <a:t>Legge 42/2004  Codice dei Beni Culturali e </a:t>
            </a:r>
            <a:br>
              <a:rPr lang="it-IT" dirty="0"/>
            </a:br>
            <a:r>
              <a:rPr lang="it-IT" dirty="0"/>
              <a:t>del Paesaggio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fr-FR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9404C8-5AB1-4FD0-E137-385B27EB3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641" y="2935496"/>
            <a:ext cx="3850341" cy="32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252C99-EB29-725D-C489-4B7A3B13A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072" y="0"/>
            <a:ext cx="5697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8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B702A19-424B-1B12-C9AD-E3974311D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7" t="19304" r="-301" b="25052"/>
          <a:stretch/>
        </p:blipFill>
        <p:spPr>
          <a:xfrm>
            <a:off x="0" y="0"/>
            <a:ext cx="7440270" cy="324464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7FCD77E-890A-865F-A617-6C3CEE3D3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8" t="16262" r="3033" b="21205"/>
          <a:stretch/>
        </p:blipFill>
        <p:spPr>
          <a:xfrm>
            <a:off x="5606954" y="3406877"/>
            <a:ext cx="6585046" cy="34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9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2B7EFF-B211-852F-5765-ACDF18745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18" y="1"/>
            <a:ext cx="9154182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5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E2BD14B-AC0E-17AB-7EB0-82FFFC436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1" y="952687"/>
            <a:ext cx="12044099" cy="4246842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100B013-E975-6304-8AD5-A0239B7C8423}"/>
              </a:ext>
            </a:extLst>
          </p:cNvPr>
          <p:cNvSpPr/>
          <p:nvPr/>
        </p:nvSpPr>
        <p:spPr>
          <a:xfrm>
            <a:off x="3980329" y="206188"/>
            <a:ext cx="1550895" cy="412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D883353-9B07-9382-FF97-9FB0B9161A37}"/>
              </a:ext>
            </a:extLst>
          </p:cNvPr>
          <p:cNvSpPr/>
          <p:nvPr/>
        </p:nvSpPr>
        <p:spPr>
          <a:xfrm>
            <a:off x="3204881" y="1084729"/>
            <a:ext cx="1770531" cy="573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58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A32F90-328B-CA8B-D8FD-30859EC2C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18" y="186480"/>
            <a:ext cx="10515600" cy="480453"/>
          </a:xfrm>
        </p:spPr>
        <p:txBody>
          <a:bodyPr>
            <a:normAutofit/>
          </a:bodyPr>
          <a:lstStyle/>
          <a:p>
            <a:r>
              <a:rPr lang="fr-FR" sz="2000" dirty="0"/>
              <a:t>villa Capo di </a:t>
            </a:r>
            <a:r>
              <a:rPr lang="fr-FR" sz="2000" dirty="0" err="1"/>
              <a:t>Bove</a:t>
            </a:r>
            <a:r>
              <a:rPr lang="fr-FR" sz="2000" dirty="0"/>
              <a:t> </a:t>
            </a:r>
            <a:r>
              <a:rPr lang="fr-FR" sz="2000" dirty="0" err="1"/>
              <a:t>sull’Appia</a:t>
            </a:r>
            <a:r>
              <a:rPr lang="fr-FR" sz="2000" dirty="0"/>
              <a:t> </a:t>
            </a:r>
            <a:r>
              <a:rPr lang="fr-FR" sz="2000" dirty="0" err="1"/>
              <a:t>antica</a:t>
            </a:r>
            <a:endParaRPr lang="fr-FR" sz="2000" dirty="0"/>
          </a:p>
        </p:txBody>
      </p:sp>
      <p:pic>
        <p:nvPicPr>
          <p:cNvPr id="5" name="Segnaposto contenuto 4">
            <a:hlinkClick r:id="rId2"/>
            <a:extLst>
              <a:ext uri="{FF2B5EF4-FFF2-40B4-BE49-F238E27FC236}">
                <a16:creationId xmlns:a16="http://schemas.microsoft.com/office/drawing/2014/main" id="{98164F8F-2192-95A1-E61D-575C58E4C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9519" y="754158"/>
            <a:ext cx="10093633" cy="531494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FB6F5F-DC2D-AB70-E5B8-32A7288FDD43}"/>
              </a:ext>
            </a:extLst>
          </p:cNvPr>
          <p:cNvSpPr txBox="1"/>
          <p:nvPr/>
        </p:nvSpPr>
        <p:spPr>
          <a:xfrm>
            <a:off x="569259" y="6208341"/>
            <a:ext cx="1136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https://www.parcoarcheologicoappiaantica.it/il-parco/storia/protagonisti/antonio-cederna/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232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772F04-0730-2E01-7F0D-78DD377B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788" y="660961"/>
            <a:ext cx="1676400" cy="4592357"/>
          </a:xfrm>
        </p:spPr>
        <p:txBody>
          <a:bodyPr>
            <a:normAutofit/>
          </a:bodyPr>
          <a:lstStyle/>
          <a:p>
            <a:r>
              <a:rPr lang="fr-FR" sz="3200" dirty="0" err="1"/>
              <a:t>Carsoli</a:t>
            </a:r>
            <a:r>
              <a:rPr lang="fr-FR" sz="3200" dirty="0"/>
              <a:t> L’Aquila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41B22E1-C1A3-972C-8884-1A879F5E3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6212" y="0"/>
            <a:ext cx="8435788" cy="631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4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BC4CB4C-64F8-EAD4-42AD-D781E1493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82"/>
            <a:ext cx="10515600" cy="807664"/>
          </a:xfrm>
        </p:spPr>
        <p:txBody>
          <a:bodyPr>
            <a:normAutofit/>
          </a:bodyPr>
          <a:lstStyle/>
          <a:p>
            <a:r>
              <a:rPr lang="fr-FR" dirty="0" err="1"/>
              <a:t>Gli</a:t>
            </a:r>
            <a:r>
              <a:rPr lang="fr-FR" dirty="0"/>
              <a:t> </a:t>
            </a:r>
            <a:r>
              <a:rPr lang="fr-FR" dirty="0" err="1"/>
              <a:t>ecomostri</a:t>
            </a:r>
            <a:r>
              <a:rPr lang="fr-FR" dirty="0"/>
              <a:t> - </a:t>
            </a:r>
            <a:r>
              <a:rPr lang="fr-FR" dirty="0" err="1"/>
              <a:t>Fuenti</a:t>
            </a:r>
            <a:r>
              <a:rPr lang="fr-FR" dirty="0"/>
              <a:t>, </a:t>
            </a:r>
            <a:r>
              <a:rPr lang="fr-FR" dirty="0" err="1"/>
              <a:t>costiera</a:t>
            </a:r>
            <a:r>
              <a:rPr lang="fr-FR" dirty="0"/>
              <a:t> </a:t>
            </a:r>
            <a:r>
              <a:rPr lang="fr-FR" dirty="0" err="1"/>
              <a:t>amalfitana</a:t>
            </a:r>
            <a:endParaRPr lang="fr-FR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49692A2-9543-0770-D52C-D61592165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2098"/>
            <a:ext cx="5698989" cy="31914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019F4EB-86AE-333E-1EA0-C5B3B374C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342" y="2539180"/>
            <a:ext cx="6174658" cy="347324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F550D6-DB8F-7841-ED32-3BDB8BEEB275}"/>
              </a:ext>
            </a:extLst>
          </p:cNvPr>
          <p:cNvSpPr txBox="1"/>
          <p:nvPr/>
        </p:nvSpPr>
        <p:spPr>
          <a:xfrm>
            <a:off x="6678706" y="1690688"/>
            <a:ext cx="455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Abbattuto</a:t>
            </a:r>
            <a:r>
              <a:rPr lang="fr-FR" sz="2800" dirty="0"/>
              <a:t> </a:t>
            </a:r>
            <a:r>
              <a:rPr lang="fr-FR" sz="2800" dirty="0" err="1"/>
              <a:t>nel</a:t>
            </a:r>
            <a:r>
              <a:rPr lang="fr-FR" sz="2800" dirty="0"/>
              <a:t> 1999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EFEAE7-56E0-E2CA-A93A-0596E8F51423}"/>
              </a:ext>
            </a:extLst>
          </p:cNvPr>
          <p:cNvSpPr txBox="1"/>
          <p:nvPr/>
        </p:nvSpPr>
        <p:spPr>
          <a:xfrm>
            <a:off x="120021" y="3885204"/>
            <a:ext cx="59759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Il primo edificio a essere definito </a:t>
            </a: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col neologismo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</a:rPr>
              <a:t>ecomostro</a:t>
            </a: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fu anche il primo a essere abbattuto, nel 1999.</a:t>
            </a:r>
          </a:p>
          <a:p>
            <a:endParaRPr lang="it-IT" sz="2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vicenda della sua costruzione venne definita "</a:t>
            </a:r>
            <a:r>
              <a:rPr lang="it-IT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 misfatto ecologico esemplare</a:t>
            </a: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 dal giornalista </a:t>
            </a:r>
            <a:r>
              <a:rPr lang="it-IT" sz="2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Antonio Cederna"/>
              </a:rPr>
              <a:t>Antonio Cederna</a:t>
            </a: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nel </a:t>
            </a:r>
            <a:r>
              <a:rPr lang="it-IT" sz="2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1972"/>
              </a:rPr>
              <a:t>1972</a:t>
            </a:r>
            <a:endParaRPr lang="it-IT" sz="2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8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F1670D-3018-A949-8509-C9C2A9D27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Bagnoli</a:t>
            </a:r>
            <a:endParaRPr lang="fr-FR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A9A6D26-8BE3-70C0-10C9-509B4070A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4421" y="33058"/>
            <a:ext cx="3143250" cy="36290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14A73A-6EB6-98CE-6457-03BB9AABBA72}"/>
              </a:ext>
            </a:extLst>
          </p:cNvPr>
          <p:cNvSpPr txBox="1"/>
          <p:nvPr/>
        </p:nvSpPr>
        <p:spPr>
          <a:xfrm>
            <a:off x="4004132" y="3788997"/>
            <a:ext cx="353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Napoli - Bagnoli, Cementir e Italsider. Anni sessanta-settanta</a:t>
            </a:r>
            <a:endParaRPr lang="fr-FR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0A0D5EF-C4A4-6E14-7898-558A092E2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3354019"/>
            <a:ext cx="3880290" cy="34391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C1B5DCD-355A-D54F-EE70-E558F52A7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945" y="2725271"/>
            <a:ext cx="5078641" cy="41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6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8F5B45-EBDC-B57F-F2EA-B2E5A1700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5600" y="530691"/>
            <a:ext cx="5261537" cy="1530871"/>
          </a:xfrm>
        </p:spPr>
        <p:txBody>
          <a:bodyPr>
            <a:noAutofit/>
          </a:bodyPr>
          <a:lstStyle/>
          <a:p>
            <a:r>
              <a:rPr lang="fr-FR" sz="3200" dirty="0" err="1"/>
              <a:t>Distributore</a:t>
            </a:r>
            <a:r>
              <a:rPr lang="fr-FR" sz="3200" dirty="0"/>
              <a:t> Agip </a:t>
            </a:r>
            <a:r>
              <a:rPr lang="fr-FR" sz="3200" dirty="0" err="1"/>
              <a:t>Baldenich</a:t>
            </a:r>
            <a:r>
              <a:rPr lang="fr-FR" sz="3200" dirty="0"/>
              <a:t>-BL</a:t>
            </a:r>
            <a:br>
              <a:rPr lang="fr-FR" sz="3200" dirty="0"/>
            </a:br>
            <a:r>
              <a:rPr lang="fr-FR" sz="3200" dirty="0"/>
              <a:t>7 </a:t>
            </a:r>
            <a:r>
              <a:rPr lang="fr-FR" sz="3200" dirty="0" err="1"/>
              <a:t>luglio</a:t>
            </a:r>
            <a:r>
              <a:rPr lang="fr-FR" sz="3200" dirty="0"/>
              <a:t> 2022</a:t>
            </a:r>
            <a:br>
              <a:rPr lang="fr-FR" sz="3200" dirty="0"/>
            </a:br>
            <a:br>
              <a:rPr lang="fr-FR" sz="3200" dirty="0"/>
            </a:br>
            <a:r>
              <a:rPr lang="fr-FR" sz="2400" dirty="0" err="1"/>
              <a:t>Demolizione</a:t>
            </a:r>
            <a:r>
              <a:rPr lang="fr-FR" sz="2400" dirty="0"/>
              <a:t> </a:t>
            </a:r>
            <a:r>
              <a:rPr lang="fr-FR" sz="2400" dirty="0" err="1"/>
              <a:t>della</a:t>
            </a:r>
            <a:r>
              <a:rPr lang="fr-FR" sz="2400" dirty="0"/>
              <a:t> </a:t>
            </a:r>
            <a:r>
              <a:rPr lang="fr-FR" sz="2400" dirty="0" err="1"/>
              <a:t>pensilina</a:t>
            </a:r>
            <a:endParaRPr lang="fr-FR" sz="48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088F36-6D4C-72C5-F855-C8981EA938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magine 5" descr="Immagine che contiene cielo, aria aperta, proprietà, Beni immobili&#10;&#10;Descrizione generata automaticamente">
            <a:extLst>
              <a:ext uri="{FF2B5EF4-FFF2-40B4-BE49-F238E27FC236}">
                <a16:creationId xmlns:a16="http://schemas.microsoft.com/office/drawing/2014/main" id="{416E2A61-6583-8385-E91E-66EC6AE7A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0567" cy="2178424"/>
          </a:xfrm>
          <a:prstGeom prst="rect">
            <a:avLst/>
          </a:prstGeom>
        </p:spPr>
      </p:pic>
      <p:pic>
        <p:nvPicPr>
          <p:cNvPr id="8" name="Immagine 7" descr="Immagine che contiene aria aperta, cielo, nuvola, edificio&#10;&#10;Descrizione generata automaticamente">
            <a:extLst>
              <a:ext uri="{FF2B5EF4-FFF2-40B4-BE49-F238E27FC236}">
                <a16:creationId xmlns:a16="http://schemas.microsoft.com/office/drawing/2014/main" id="{C6BE1BDC-0415-551C-D1C6-D220D26A3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88" y="2178424"/>
            <a:ext cx="10970312" cy="46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EA6FAC-E287-0383-FFB5-A721EC59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23" y="167149"/>
            <a:ext cx="4864003" cy="1325563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 err="1"/>
              <a:t>Mondiali</a:t>
            </a:r>
            <a:r>
              <a:rPr lang="fr-FR" dirty="0"/>
              <a:t> 2021</a:t>
            </a:r>
            <a:br>
              <a:rPr lang="fr-FR" dirty="0"/>
            </a:br>
            <a:r>
              <a:rPr lang="fr-FR" dirty="0"/>
              <a:t>Cortina </a:t>
            </a:r>
          </a:p>
        </p:txBody>
      </p:sp>
      <p:pic>
        <p:nvPicPr>
          <p:cNvPr id="5" name="Segnaposto contenuto 4" descr="Immagine che contiene testo, finestra, Visualizzatore, montagna&#10;&#10;Descrizione generata automaticamente">
            <a:extLst>
              <a:ext uri="{FF2B5EF4-FFF2-40B4-BE49-F238E27FC236}">
                <a16:creationId xmlns:a16="http://schemas.microsoft.com/office/drawing/2014/main" id="{A415A7B5-76C8-F590-001B-BE8219D19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67" y="-81833"/>
            <a:ext cx="7735712" cy="4351338"/>
          </a:xfrm>
        </p:spPr>
      </p:pic>
      <p:pic>
        <p:nvPicPr>
          <p:cNvPr id="7" name="Immagine 6" descr="Immagine che contiene aria aperta, albero, cielo, terreno&#10;&#10;Descrizione generata automaticamente">
            <a:extLst>
              <a:ext uri="{FF2B5EF4-FFF2-40B4-BE49-F238E27FC236}">
                <a16:creationId xmlns:a16="http://schemas.microsoft.com/office/drawing/2014/main" id="{505B8D4E-0A6F-ADD5-94C8-EBB6EFCE0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1573161"/>
            <a:ext cx="6823587" cy="511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4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11774092-9E8E-98D7-6F12-3D279526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8101"/>
            <a:ext cx="4884008" cy="132904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EFEC7CB-33DA-4573-C1E7-DD069270B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365" y="472702"/>
            <a:ext cx="3527612" cy="1114051"/>
          </a:xfrm>
        </p:spPr>
        <p:txBody>
          <a:bodyPr/>
          <a:lstStyle/>
          <a:p>
            <a:r>
              <a:rPr lang="fr-FR" dirty="0"/>
              <a:t>Cortina</a:t>
            </a:r>
          </a:p>
        </p:txBody>
      </p:sp>
      <p:pic>
        <p:nvPicPr>
          <p:cNvPr id="5" name="Segnaposto contenuto 4" descr="Immagine che contiene testo, finestra, montagna, Visualizzatore&#10;&#10;Descrizione generata automaticamente">
            <a:extLst>
              <a:ext uri="{FF2B5EF4-FFF2-40B4-BE49-F238E27FC236}">
                <a16:creationId xmlns:a16="http://schemas.microsoft.com/office/drawing/2014/main" id="{F3C992D7-3AD1-83B0-25C8-44C31C480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t="6603" r="11077"/>
          <a:stretch/>
        </p:blipFill>
        <p:spPr>
          <a:xfrm>
            <a:off x="6096000" y="2793999"/>
            <a:ext cx="6087036" cy="4064001"/>
          </a:xfrm>
        </p:spPr>
      </p:pic>
      <p:pic>
        <p:nvPicPr>
          <p:cNvPr id="11" name="Immagine 10" descr="Immagine che contiene aria aperta, pala meccanica, schermata, montagna&#10;&#10;Descrizione generata automaticamente">
            <a:extLst>
              <a:ext uri="{FF2B5EF4-FFF2-40B4-BE49-F238E27FC236}">
                <a16:creationId xmlns:a16="http://schemas.microsoft.com/office/drawing/2014/main" id="{3529BB06-986E-8773-5A1B-D6D2F44FC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r="5706"/>
          <a:stretch/>
        </p:blipFill>
        <p:spPr>
          <a:xfrm>
            <a:off x="0" y="0"/>
            <a:ext cx="729727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7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160</Words>
  <Application>Microsoft Office PowerPoint</Application>
  <PresentationFormat>Widescreen</PresentationFormat>
  <Paragraphs>23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villa Capo di Bove sull’Appia antica</vt:lpstr>
      <vt:lpstr>Carsoli L’Aquila</vt:lpstr>
      <vt:lpstr>Gli ecomostri - Fuenti, costiera amalfitana</vt:lpstr>
      <vt:lpstr>Bagnoli</vt:lpstr>
      <vt:lpstr>Distributore Agip Baldenich-BL 7 luglio 2022  Demolizione della pensilina</vt:lpstr>
      <vt:lpstr> Mondiali 2021 Cortina </vt:lpstr>
      <vt:lpstr>Cortina</vt:lpstr>
      <vt:lpstr> Mondiali 2021 Cortina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Elle Malvestio</dc:creator>
  <cp:lastModifiedBy>Elle Malvestio</cp:lastModifiedBy>
  <cp:revision>20</cp:revision>
  <dcterms:created xsi:type="dcterms:W3CDTF">2023-11-15T13:51:09Z</dcterms:created>
  <dcterms:modified xsi:type="dcterms:W3CDTF">2023-11-18T03:41:24Z</dcterms:modified>
</cp:coreProperties>
</file>